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8161"/>
    <a:srgbClr val="F13F5F"/>
    <a:srgbClr val="FA3F34"/>
    <a:srgbClr val="DEFEF8"/>
    <a:srgbClr val="FFD7DF"/>
    <a:srgbClr val="FFF3F3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524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660232" y="3140968"/>
            <a:ext cx="1797968" cy="459482"/>
          </a:xfrm>
        </p:spPr>
        <p:txBody>
          <a:bodyPr>
            <a:normAutofit fontScale="90000"/>
          </a:bodyPr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31640" y="0"/>
            <a:ext cx="6400800" cy="1752600"/>
          </a:xfrm>
        </p:spPr>
        <p:txBody>
          <a:bodyPr/>
          <a:lstStyle/>
          <a:p>
            <a:r>
              <a:rPr lang="zh-CN" altLang="en-US" dirty="0" smtClean="0"/>
              <a:t>开机动画</a:t>
            </a:r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251520" y="534318"/>
            <a:ext cx="3834365" cy="6323682"/>
            <a:chOff x="971600" y="188640"/>
            <a:chExt cx="3474325" cy="6179666"/>
          </a:xfrm>
        </p:grpSpPr>
        <p:pic>
          <p:nvPicPr>
            <p:cNvPr id="1029" name="Picture 5" descr="C:\Users\sheng\Desktop\1\开始.jp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971600" y="188640"/>
              <a:ext cx="3474325" cy="6179666"/>
            </a:xfrm>
            <a:prstGeom prst="rect">
              <a:avLst/>
            </a:prstGeom>
            <a:noFill/>
          </p:spPr>
        </p:pic>
        <p:sp>
          <p:nvSpPr>
            <p:cNvPr id="8" name="矩形 7"/>
            <p:cNvSpPr/>
            <p:nvPr/>
          </p:nvSpPr>
          <p:spPr>
            <a:xfrm>
              <a:off x="1835696" y="3068960"/>
              <a:ext cx="1800200" cy="936104"/>
            </a:xfrm>
            <a:prstGeom prst="rect">
              <a:avLst/>
            </a:prstGeom>
            <a:solidFill>
              <a:srgbClr val="FFF3F3"/>
            </a:solidFill>
            <a:ln>
              <a:solidFill>
                <a:srgbClr val="FFF3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solidFill>
                    <a:srgbClr val="FA3F34"/>
                  </a:solidFill>
                  <a:latin typeface="Cambria Math" pitchFamily="18" charset="0"/>
                  <a:ea typeface="Cambria Math" pitchFamily="18" charset="0"/>
                  <a:cs typeface="Arial Unicode MS" pitchFamily="34" charset="-122"/>
                </a:rPr>
                <a:t>LOOK</a:t>
              </a:r>
              <a:endParaRPr lang="zh-CN" altLang="en-US" sz="4000" b="1" dirty="0">
                <a:solidFill>
                  <a:srgbClr val="FA3F34"/>
                </a:solidFill>
                <a:latin typeface="Cambria Math" pitchFamily="18" charset="0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763688" y="5373216"/>
              <a:ext cx="1800200" cy="936104"/>
            </a:xfrm>
            <a:prstGeom prst="rect">
              <a:avLst/>
            </a:prstGeom>
            <a:solidFill>
              <a:srgbClr val="FFF3F3"/>
            </a:solidFill>
            <a:ln>
              <a:solidFill>
                <a:srgbClr val="FFF3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283968" y="521296"/>
            <a:ext cx="4392488" cy="6336704"/>
            <a:chOff x="3923928" y="-531440"/>
            <a:chExt cx="4392488" cy="6768752"/>
          </a:xfrm>
        </p:grpSpPr>
        <p:grpSp>
          <p:nvGrpSpPr>
            <p:cNvPr id="14" name="组合 13"/>
            <p:cNvGrpSpPr/>
            <p:nvPr/>
          </p:nvGrpSpPr>
          <p:grpSpPr>
            <a:xfrm>
              <a:off x="3923928" y="-531440"/>
              <a:ext cx="4392488" cy="6768752"/>
              <a:chOff x="2483768" y="-4140840"/>
              <a:chExt cx="5897602" cy="10468244"/>
            </a:xfrm>
          </p:grpSpPr>
          <p:pic>
            <p:nvPicPr>
              <p:cNvPr id="1028" name="Picture 4" descr="C:\Users\sheng\Desktop\1\开始3.jp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2483768" y="-4140840"/>
                <a:ext cx="5897602" cy="10468244"/>
              </a:xfrm>
              <a:prstGeom prst="rect">
                <a:avLst/>
              </a:prstGeom>
              <a:noFill/>
            </p:spPr>
          </p:pic>
          <p:sp>
            <p:nvSpPr>
              <p:cNvPr id="11" name="矩形 10"/>
              <p:cNvSpPr/>
              <p:nvPr/>
            </p:nvSpPr>
            <p:spPr>
              <a:xfrm>
                <a:off x="4572000" y="6165304"/>
                <a:ext cx="648072" cy="1440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黑体" pitchFamily="49" charset="-122"/>
                    <a:ea typeface="黑体" pitchFamily="49" charset="-122"/>
                  </a:rPr>
                  <a:t>搜索</a:t>
                </a:r>
                <a:endParaRPr lang="zh-CN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itchFamily="49" charset="-122"/>
                  <a:ea typeface="黑体" pitchFamily="49" charset="-122"/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5652120" y="6165304"/>
                <a:ext cx="648072" cy="1440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黑体" pitchFamily="49" charset="-122"/>
                    <a:ea typeface="黑体" pitchFamily="49" charset="-122"/>
                  </a:rPr>
                  <a:t>社区</a:t>
                </a:r>
                <a:endParaRPr lang="zh-CN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itchFamily="49" charset="-122"/>
                  <a:ea typeface="黑体" pitchFamily="49" charset="-122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6660232" y="6165304"/>
                <a:ext cx="648072" cy="1440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黑体" pitchFamily="49" charset="-122"/>
                    <a:ea typeface="黑体" pitchFamily="49" charset="-122"/>
                  </a:rPr>
                  <a:t>个人</a:t>
                </a:r>
                <a:endParaRPr lang="zh-CN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黑体" pitchFamily="49" charset="-122"/>
                  <a:ea typeface="黑体" pitchFamily="49" charset="-122"/>
                </a:endParaRP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4499992" y="1412776"/>
              <a:ext cx="2592288" cy="3600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spc="200" dirty="0" smtClean="0">
                  <a:solidFill>
                    <a:schemeClr val="tx1"/>
                  </a:solidFill>
                  <a:latin typeface="幼圆" pitchFamily="49" charset="-122"/>
                  <a:ea typeface="幼圆" pitchFamily="49" charset="-122"/>
                </a:rPr>
                <a:t>打造最完美的你</a:t>
              </a:r>
              <a:endParaRPr lang="zh-CN" altLang="en-US" sz="1400" b="1" spc="200" dirty="0">
                <a:solidFill>
                  <a:schemeClr val="tx1"/>
                </a:solidFill>
                <a:latin typeface="幼圆" pitchFamily="49" charset="-122"/>
                <a:ea typeface="幼圆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315416"/>
            <a:ext cx="8229600" cy="1143000"/>
          </a:xfrm>
        </p:spPr>
        <p:txBody>
          <a:bodyPr>
            <a:normAutofit/>
          </a:bodyPr>
          <a:lstStyle/>
          <a:p>
            <a:r>
              <a:rPr lang="zh-CN" altLang="en-US" sz="2800" dirty="0" smtClean="0"/>
              <a:t>开机动画</a:t>
            </a:r>
            <a:endParaRPr lang="zh-CN" altLang="en-US" sz="2800" dirty="0"/>
          </a:p>
        </p:txBody>
      </p:sp>
      <p:sp>
        <p:nvSpPr>
          <p:cNvPr id="9" name="矩形 8"/>
          <p:cNvSpPr/>
          <p:nvPr/>
        </p:nvSpPr>
        <p:spPr>
          <a:xfrm>
            <a:off x="1403648" y="5085184"/>
            <a:ext cx="1944216" cy="504056"/>
          </a:xfrm>
          <a:prstGeom prst="rect">
            <a:avLst/>
          </a:prstGeom>
          <a:solidFill>
            <a:srgbClr val="DEF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spc="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幼圆" pitchFamily="49" charset="-122"/>
                <a:ea typeface="幼圆" pitchFamily="49" charset="-122"/>
              </a:rPr>
              <a:t>专业解析</a:t>
            </a:r>
            <a:endParaRPr lang="zh-CN" altLang="en-US" b="1" spc="150" dirty="0">
              <a:solidFill>
                <a:schemeClr val="tx1">
                  <a:lumMod val="65000"/>
                  <a:lumOff val="35000"/>
                </a:schemeClr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572000" y="548680"/>
            <a:ext cx="3369975" cy="5616624"/>
            <a:chOff x="4850768" y="548681"/>
            <a:chExt cx="3369975" cy="5616624"/>
          </a:xfrm>
        </p:grpSpPr>
        <p:pic>
          <p:nvPicPr>
            <p:cNvPr id="5" name="Picture 3" descr="C:\Users\sheng\Desktop\1\开始2.jp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4850768" y="548681"/>
              <a:ext cx="3369975" cy="5616624"/>
            </a:xfrm>
            <a:prstGeom prst="rect">
              <a:avLst/>
            </a:prstGeom>
            <a:noFill/>
          </p:spPr>
        </p:pic>
        <p:sp>
          <p:nvSpPr>
            <p:cNvPr id="8" name="矩形 7"/>
            <p:cNvSpPr/>
            <p:nvPr/>
          </p:nvSpPr>
          <p:spPr>
            <a:xfrm>
              <a:off x="5580112" y="5013176"/>
              <a:ext cx="1944216" cy="504056"/>
            </a:xfrm>
            <a:prstGeom prst="rect">
              <a:avLst/>
            </a:prstGeom>
            <a:solidFill>
              <a:srgbClr val="FFD7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spc="1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幼圆" pitchFamily="49" charset="-122"/>
                  <a:ea typeface="幼圆" pitchFamily="49" charset="-122"/>
                </a:rPr>
                <a:t>涵盖全球资讯</a:t>
              </a:r>
              <a:endParaRPr lang="zh-CN" altLang="en-US" b="1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itchFamily="49" charset="-122"/>
                <a:ea typeface="幼圆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5508104" y="5445224"/>
              <a:ext cx="1944216" cy="504056"/>
            </a:xfrm>
            <a:prstGeom prst="rect">
              <a:avLst/>
            </a:prstGeom>
            <a:solidFill>
              <a:srgbClr val="FFD7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spc="1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幼圆" pitchFamily="49" charset="-122"/>
                  <a:ea typeface="幼圆" pitchFamily="49" charset="-122"/>
                </a:rPr>
                <a:t>期待潮流来袭</a:t>
              </a:r>
              <a:endParaRPr lang="zh-CN" altLang="en-US" sz="16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itchFamily="49" charset="-122"/>
                <a:ea typeface="幼圆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4860032" y="5661248"/>
              <a:ext cx="792088" cy="360040"/>
            </a:xfrm>
            <a:prstGeom prst="rect">
              <a:avLst/>
            </a:prstGeom>
            <a:solidFill>
              <a:srgbClr val="FFD7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itchFamily="49" charset="-122"/>
                <a:ea typeface="幼圆" pitchFamily="49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83568" y="548680"/>
            <a:ext cx="3480048" cy="5800080"/>
            <a:chOff x="539552" y="476672"/>
            <a:chExt cx="3480048" cy="5800080"/>
          </a:xfrm>
        </p:grpSpPr>
        <p:grpSp>
          <p:nvGrpSpPr>
            <p:cNvPr id="7" name="组合 6"/>
            <p:cNvGrpSpPr/>
            <p:nvPr/>
          </p:nvGrpSpPr>
          <p:grpSpPr>
            <a:xfrm>
              <a:off x="539552" y="476672"/>
              <a:ext cx="3480048" cy="5800080"/>
              <a:chOff x="539552" y="188640"/>
              <a:chExt cx="3480048" cy="5800080"/>
            </a:xfrm>
          </p:grpSpPr>
          <p:pic>
            <p:nvPicPr>
              <p:cNvPr id="4" name="Picture 2" descr="C:\Users\sheng\Desktop\1\开始1.jp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539552" y="188640"/>
                <a:ext cx="3480048" cy="5800080"/>
              </a:xfrm>
              <a:prstGeom prst="rect">
                <a:avLst/>
              </a:prstGeom>
              <a:noFill/>
            </p:spPr>
          </p:pic>
          <p:sp>
            <p:nvSpPr>
              <p:cNvPr id="6" name="矩形 5"/>
              <p:cNvSpPr/>
              <p:nvPr/>
            </p:nvSpPr>
            <p:spPr>
              <a:xfrm>
                <a:off x="1187624" y="5301208"/>
                <a:ext cx="2448272" cy="360040"/>
              </a:xfrm>
              <a:prstGeom prst="rect">
                <a:avLst/>
              </a:prstGeom>
              <a:solidFill>
                <a:srgbClr val="DEFE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</a:rPr>
                  <a:t>做最好的服装搭配师</a:t>
                </a:r>
                <a:endParaRPr lang="zh-CN" altLang="en-US" sz="16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3" name="矩形 12"/>
            <p:cNvSpPr/>
            <p:nvPr/>
          </p:nvSpPr>
          <p:spPr>
            <a:xfrm>
              <a:off x="755576" y="5805264"/>
              <a:ext cx="648072" cy="360040"/>
            </a:xfrm>
            <a:prstGeom prst="rect">
              <a:avLst/>
            </a:prstGeom>
            <a:solidFill>
              <a:srgbClr val="DEFE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itchFamily="49" charset="-122"/>
                <a:ea typeface="幼圆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5364088" y="3068960"/>
            <a:ext cx="1080120" cy="5040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1200" dirty="0" smtClean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  <a:p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915816" y="170592"/>
            <a:ext cx="3960440" cy="6687408"/>
            <a:chOff x="2915816" y="170592"/>
            <a:chExt cx="3960440" cy="6687408"/>
          </a:xfrm>
        </p:grpSpPr>
        <p:grpSp>
          <p:nvGrpSpPr>
            <p:cNvPr id="16" name="组合 15"/>
            <p:cNvGrpSpPr/>
            <p:nvPr/>
          </p:nvGrpSpPr>
          <p:grpSpPr>
            <a:xfrm>
              <a:off x="2915816" y="170592"/>
              <a:ext cx="3960440" cy="6687408"/>
              <a:chOff x="5724128" y="414000"/>
              <a:chExt cx="3960440" cy="6687408"/>
            </a:xfrm>
          </p:grpSpPr>
          <p:pic>
            <p:nvPicPr>
              <p:cNvPr id="2052" name="Picture 4" descr="C:\Users\sheng\Desktop\1\无标题.png"/>
              <p:cNvPicPr preferRelativeResize="0">
                <a:picLocks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5724128" y="414000"/>
                <a:ext cx="3960440" cy="6687408"/>
              </a:xfrm>
              <a:prstGeom prst="rect">
                <a:avLst/>
              </a:prstGeom>
              <a:noFill/>
            </p:spPr>
          </p:pic>
          <p:sp>
            <p:nvSpPr>
              <p:cNvPr id="13" name="矩形 12"/>
              <p:cNvSpPr/>
              <p:nvPr/>
            </p:nvSpPr>
            <p:spPr>
              <a:xfrm>
                <a:off x="5724128" y="1340768"/>
                <a:ext cx="3960440" cy="50405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5724128" y="2348880"/>
                <a:ext cx="3960440" cy="57606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5724128" y="3429000"/>
                <a:ext cx="3960440" cy="2160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矩形 17"/>
            <p:cNvSpPr/>
            <p:nvPr/>
          </p:nvSpPr>
          <p:spPr>
            <a:xfrm>
              <a:off x="3275856" y="1700808"/>
              <a:ext cx="1080120" cy="2880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用户名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3275856" y="2780928"/>
              <a:ext cx="1080120" cy="2880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密码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940152" y="548680"/>
            <a:ext cx="432048" cy="288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627784" y="-243408"/>
            <a:ext cx="3822157" cy="6741368"/>
            <a:chOff x="2843808" y="315813"/>
            <a:chExt cx="3678141" cy="6542187"/>
          </a:xfrm>
        </p:grpSpPr>
        <p:pic>
          <p:nvPicPr>
            <p:cNvPr id="4098" name="Picture 2" descr="C:\Users\sheng\Desktop\1\首页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843808" y="315813"/>
              <a:ext cx="3678141" cy="6542187"/>
            </a:xfrm>
            <a:prstGeom prst="rect">
              <a:avLst/>
            </a:prstGeom>
            <a:noFill/>
          </p:spPr>
        </p:pic>
        <p:sp>
          <p:nvSpPr>
            <p:cNvPr id="6" name="矩形 5"/>
            <p:cNvSpPr/>
            <p:nvPr/>
          </p:nvSpPr>
          <p:spPr>
            <a:xfrm>
              <a:off x="3707904" y="548680"/>
              <a:ext cx="648072" cy="3600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400" dirty="0" smtClean="0">
                  <a:solidFill>
                    <a:schemeClr val="tx1"/>
                  </a:solidFill>
                </a:rPr>
                <a:t>热点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076056" y="548680"/>
              <a:ext cx="648072" cy="3600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400" dirty="0" smtClean="0">
                  <a:solidFill>
                    <a:schemeClr val="tx1"/>
                  </a:solidFill>
                </a:rPr>
                <a:t>推荐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3923928" y="6497960"/>
              <a:ext cx="576064" cy="2434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搜索</a:t>
              </a:r>
              <a:endParaRPr lang="zh-CN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203848" y="6497960"/>
              <a:ext cx="576064" cy="2434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首页</a:t>
              </a:r>
              <a:endParaRPr lang="zh-CN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860032" y="6497960"/>
              <a:ext cx="576064" cy="2434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社区</a:t>
              </a:r>
              <a:endParaRPr lang="zh-CN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652120" y="6497960"/>
              <a:ext cx="576064" cy="2434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个人</a:t>
              </a:r>
              <a:endParaRPr lang="zh-CN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 descr="C:\Users\sheng\Desktop\1\社区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55776" y="-367556"/>
            <a:ext cx="4062344" cy="7225556"/>
          </a:xfrm>
          <a:prstGeom prst="rect">
            <a:avLst/>
          </a:prstGeom>
          <a:noFill/>
        </p:spPr>
      </p:pic>
      <p:sp>
        <p:nvSpPr>
          <p:cNvPr id="6" name="矩形 5"/>
          <p:cNvSpPr/>
          <p:nvPr/>
        </p:nvSpPr>
        <p:spPr>
          <a:xfrm>
            <a:off x="3995936" y="-99392"/>
            <a:ext cx="1368152" cy="360040"/>
          </a:xfrm>
          <a:prstGeom prst="rect">
            <a:avLst/>
          </a:prstGeom>
          <a:solidFill>
            <a:srgbClr val="F13F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社区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 smtClean="0"/>
          </a:p>
          <a:p>
            <a:pPr>
              <a:buNone/>
            </a:pP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699792" y="2564904"/>
            <a:ext cx="1008112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12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63888" y="4077072"/>
            <a:ext cx="1008112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12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3808" y="4149080"/>
            <a:ext cx="1656184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rgbClr val="F18161"/>
                </a:solidFill>
              </a:rPr>
              <a:t>历史记录</a:t>
            </a:r>
            <a:endParaRPr lang="zh-CN" altLang="en-US" sz="1200" b="1" dirty="0">
              <a:solidFill>
                <a:srgbClr val="F1816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43808" y="4581128"/>
            <a:ext cx="1656184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rgbClr val="F18161"/>
                </a:solidFill>
              </a:rPr>
              <a:t>我的资料</a:t>
            </a:r>
            <a:endParaRPr lang="zh-CN" altLang="en-US" sz="1200" b="1" dirty="0">
              <a:solidFill>
                <a:srgbClr val="F1816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43808" y="3717032"/>
            <a:ext cx="1656184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rgbClr val="F18161"/>
                </a:solidFill>
              </a:rPr>
              <a:t>我的收藏</a:t>
            </a:r>
            <a:endParaRPr lang="zh-CN" altLang="en-US" sz="1200" b="1" dirty="0">
              <a:solidFill>
                <a:srgbClr val="F1816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627784" y="2852936"/>
            <a:ext cx="3528392" cy="5040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2475334" y="0"/>
            <a:ext cx="3752850" cy="6531990"/>
            <a:chOff x="2475334" y="0"/>
            <a:chExt cx="3752850" cy="6531990"/>
          </a:xfrm>
        </p:grpSpPr>
        <p:pic>
          <p:nvPicPr>
            <p:cNvPr id="4" name="Picture 4" descr="C:\Users\sheng\Desktop\1\个人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555776" y="0"/>
              <a:ext cx="3672408" cy="6531990"/>
            </a:xfrm>
            <a:prstGeom prst="rect">
              <a:avLst/>
            </a:prstGeom>
            <a:noFill/>
          </p:spPr>
        </p:pic>
        <p:pic>
          <p:nvPicPr>
            <p:cNvPr id="6145" name="Picture 1" descr="C:\Users\sheng\AppData\Roaming\Tencent\Users\438293876\QQ\WinTemp\RichOle\]`OCBPT1M%$KQO]ZL$R8)]N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475334" y="2564904"/>
              <a:ext cx="3752850" cy="2352675"/>
            </a:xfrm>
            <a:prstGeom prst="rect">
              <a:avLst/>
            </a:prstGeom>
            <a:noFill/>
          </p:spPr>
        </p:pic>
        <p:sp>
          <p:nvSpPr>
            <p:cNvPr id="13" name="矩形 12"/>
            <p:cNvSpPr/>
            <p:nvPr/>
          </p:nvSpPr>
          <p:spPr>
            <a:xfrm>
              <a:off x="2555776" y="5013176"/>
              <a:ext cx="3528392" cy="7920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146" name="Picture 2" descr="C:\Users\sheng\AppData\Roaming\Tencent\Users\438293876\QQ\WinTemp\RichOle\IPTM25OK7(]2}NE[%(CTIYL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55776" y="6021288"/>
            <a:ext cx="3876675" cy="647700"/>
          </a:xfrm>
          <a:prstGeom prst="rect">
            <a:avLst/>
          </a:prstGeom>
          <a:noFill/>
        </p:spPr>
      </p:pic>
      <p:grpSp>
        <p:nvGrpSpPr>
          <p:cNvPr id="21" name="组合 20"/>
          <p:cNvGrpSpPr/>
          <p:nvPr/>
        </p:nvGrpSpPr>
        <p:grpSpPr>
          <a:xfrm>
            <a:off x="2483768" y="0"/>
            <a:ext cx="3957117" cy="6668988"/>
            <a:chOff x="2483768" y="0"/>
            <a:chExt cx="3957117" cy="6668988"/>
          </a:xfrm>
        </p:grpSpPr>
        <p:grpSp>
          <p:nvGrpSpPr>
            <p:cNvPr id="16" name="组合 15"/>
            <p:cNvGrpSpPr/>
            <p:nvPr/>
          </p:nvGrpSpPr>
          <p:grpSpPr>
            <a:xfrm>
              <a:off x="2483768" y="0"/>
              <a:ext cx="3752850" cy="6531990"/>
              <a:chOff x="2475334" y="0"/>
              <a:chExt cx="3752850" cy="6531990"/>
            </a:xfrm>
          </p:grpSpPr>
          <p:pic>
            <p:nvPicPr>
              <p:cNvPr id="17" name="Picture 4" descr="C:\Users\sheng\Desktop\1\个人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2555776" y="0"/>
                <a:ext cx="3672408" cy="6531990"/>
              </a:xfrm>
              <a:prstGeom prst="rect">
                <a:avLst/>
              </a:prstGeom>
              <a:noFill/>
            </p:spPr>
          </p:pic>
          <p:pic>
            <p:nvPicPr>
              <p:cNvPr id="18" name="Picture 1" descr="C:\Users\sheng\AppData\Roaming\Tencent\Users\438293876\QQ\WinTemp\RichOle\]`OCBPT1M%$KQO]ZL$R8)]N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2475334" y="2564904"/>
                <a:ext cx="3752850" cy="2352675"/>
              </a:xfrm>
              <a:prstGeom prst="rect">
                <a:avLst/>
              </a:prstGeom>
              <a:noFill/>
            </p:spPr>
          </p:pic>
          <p:sp>
            <p:nvSpPr>
              <p:cNvPr id="19" name="矩形 18"/>
              <p:cNvSpPr/>
              <p:nvPr/>
            </p:nvSpPr>
            <p:spPr>
              <a:xfrm>
                <a:off x="2555776" y="5013176"/>
                <a:ext cx="3528392" cy="7920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0" name="Picture 2" descr="C:\Users\sheng\AppData\Roaming\Tencent\Users\438293876\QQ\WinTemp\RichOle\IPTM25OK7(]2}NE[%(CTIYL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2564210" y="6021288"/>
              <a:ext cx="3876675" cy="647700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44</Words>
  <Application>Microsoft Office PowerPoint</Application>
  <PresentationFormat>全屏显示(4:3)</PresentationFormat>
  <Paragraphs>23</Paragraphs>
  <Slides>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7" baseType="lpstr">
      <vt:lpstr>Office 主题</vt:lpstr>
      <vt:lpstr>幻灯片 1</vt:lpstr>
      <vt:lpstr>开机动画</vt:lpstr>
      <vt:lpstr>幻灯片 3</vt:lpstr>
      <vt:lpstr>幻灯片 4</vt:lpstr>
      <vt:lpstr>幻灯片 5</vt:lpstr>
      <vt:lpstr>幻灯片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sheng</dc:creator>
  <cp:lastModifiedBy>Windows 用户</cp:lastModifiedBy>
  <cp:revision>13</cp:revision>
  <dcterms:created xsi:type="dcterms:W3CDTF">2017-04-18T15:27:28Z</dcterms:created>
  <dcterms:modified xsi:type="dcterms:W3CDTF">2017-04-18T16:54:10Z</dcterms:modified>
</cp:coreProperties>
</file>

<file path=docProps/thumbnail.jpeg>
</file>